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98" r:id="rId3"/>
    <p:sldId id="325" r:id="rId4"/>
    <p:sldId id="346" r:id="rId5"/>
    <p:sldId id="362" r:id="rId6"/>
    <p:sldId id="324" r:id="rId7"/>
    <p:sldId id="363" r:id="rId8"/>
    <p:sldId id="335" r:id="rId9"/>
    <p:sldId id="337" r:id="rId10"/>
    <p:sldId id="336" r:id="rId11"/>
    <p:sldId id="342" r:id="rId12"/>
    <p:sldId id="339" r:id="rId13"/>
    <p:sldId id="340" r:id="rId14"/>
    <p:sldId id="331" r:id="rId15"/>
    <p:sldId id="344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533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По России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'ИТ 7 Распределение первичных ба'!$B$9:$T$9</c:f>
              <c:numCache>
                <c:formatCode>General</c:formatCode>
                <c:ptCount val="19"/>
                <c:pt idx="0">
                  <c:v>0.1</c:v>
                </c:pt>
                <c:pt idx="1">
                  <c:v>0.3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  <c:pt idx="5">
                  <c:v>1.1000000000000001</c:v>
                </c:pt>
                <c:pt idx="6">
                  <c:v>5.5</c:v>
                </c:pt>
                <c:pt idx="7">
                  <c:v>6.2</c:v>
                </c:pt>
                <c:pt idx="8">
                  <c:v>6.5</c:v>
                </c:pt>
                <c:pt idx="9">
                  <c:v>6.8</c:v>
                </c:pt>
                <c:pt idx="10">
                  <c:v>6.8</c:v>
                </c:pt>
                <c:pt idx="11">
                  <c:v>12.1</c:v>
                </c:pt>
                <c:pt idx="12">
                  <c:v>12.2</c:v>
                </c:pt>
                <c:pt idx="13">
                  <c:v>9.9</c:v>
                </c:pt>
                <c:pt idx="14">
                  <c:v>7.8</c:v>
                </c:pt>
                <c:pt idx="15">
                  <c:v>5.5</c:v>
                </c:pt>
                <c:pt idx="16">
                  <c:v>8.1</c:v>
                </c:pt>
                <c:pt idx="17">
                  <c:v>5.4</c:v>
                </c:pt>
                <c:pt idx="18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AE-4C5D-8304-6374763D5F33}"/>
            </c:ext>
          </c:extLst>
        </c:ser>
        <c:ser>
          <c:idx val="2"/>
          <c:order val="1"/>
          <c:tx>
            <c:v>По Приморскому краю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'ИТ 7 Распределение первичных ба'!$B$10:$T$10</c:f>
              <c:numCache>
                <c:formatCode>General</c:formatCode>
                <c:ptCount val="19"/>
                <c:pt idx="0">
                  <c:v>0.1</c:v>
                </c:pt>
                <c:pt idx="1">
                  <c:v>0.3</c:v>
                </c:pt>
                <c:pt idx="2">
                  <c:v>0.7</c:v>
                </c:pt>
                <c:pt idx="3">
                  <c:v>0.7</c:v>
                </c:pt>
                <c:pt idx="4">
                  <c:v>0.8</c:v>
                </c:pt>
                <c:pt idx="5">
                  <c:v>0.8</c:v>
                </c:pt>
                <c:pt idx="6">
                  <c:v>8.1</c:v>
                </c:pt>
                <c:pt idx="7">
                  <c:v>6.9</c:v>
                </c:pt>
                <c:pt idx="8">
                  <c:v>6.3</c:v>
                </c:pt>
                <c:pt idx="9">
                  <c:v>7.3</c:v>
                </c:pt>
                <c:pt idx="10">
                  <c:v>7.3</c:v>
                </c:pt>
                <c:pt idx="11">
                  <c:v>13.3</c:v>
                </c:pt>
                <c:pt idx="12">
                  <c:v>12.8</c:v>
                </c:pt>
                <c:pt idx="13">
                  <c:v>9.4</c:v>
                </c:pt>
                <c:pt idx="14">
                  <c:v>6.8</c:v>
                </c:pt>
                <c:pt idx="15">
                  <c:v>4.9000000000000004</c:v>
                </c:pt>
                <c:pt idx="16">
                  <c:v>7.2</c:v>
                </c:pt>
                <c:pt idx="17">
                  <c:v>3.8</c:v>
                </c:pt>
                <c:pt idx="18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AE-4C5D-8304-6374763D5F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4289599"/>
        <c:axId val="1800366463"/>
      </c:barChart>
      <c:catAx>
        <c:axId val="18842895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0366463"/>
        <c:crosses val="autoZero"/>
        <c:auto val="1"/>
        <c:lblAlgn val="ctr"/>
        <c:lblOffset val="100"/>
        <c:noMultiLvlLbl val="0"/>
      </c:catAx>
      <c:valAx>
        <c:axId val="1800366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</a:t>
                </a:r>
                <a:r>
                  <a:rPr lang="ru-RU" baseline="0"/>
                  <a:t> участниокв, %</a:t>
                </a:r>
                <a:endParaRPr lang="ru-RU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4289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По России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'ИТ 8 Распределение первичных ба'!$B$9:$R$9</c:f>
              <c:numCache>
                <c:formatCode>General</c:formatCode>
                <c:ptCount val="17"/>
                <c:pt idx="0">
                  <c:v>0.4</c:v>
                </c:pt>
                <c:pt idx="1">
                  <c:v>0.7</c:v>
                </c:pt>
                <c:pt idx="2">
                  <c:v>1</c:v>
                </c:pt>
                <c:pt idx="3">
                  <c:v>1.3</c:v>
                </c:pt>
                <c:pt idx="4">
                  <c:v>1.3</c:v>
                </c:pt>
                <c:pt idx="5">
                  <c:v>6.2</c:v>
                </c:pt>
                <c:pt idx="6">
                  <c:v>7.2</c:v>
                </c:pt>
                <c:pt idx="7">
                  <c:v>7.6</c:v>
                </c:pt>
                <c:pt idx="8">
                  <c:v>8</c:v>
                </c:pt>
                <c:pt idx="9">
                  <c:v>7.9</c:v>
                </c:pt>
                <c:pt idx="10">
                  <c:v>13.9</c:v>
                </c:pt>
                <c:pt idx="11">
                  <c:v>12.5</c:v>
                </c:pt>
                <c:pt idx="12">
                  <c:v>9.9</c:v>
                </c:pt>
                <c:pt idx="13">
                  <c:v>6</c:v>
                </c:pt>
                <c:pt idx="14">
                  <c:v>8.6</c:v>
                </c:pt>
                <c:pt idx="15">
                  <c:v>4.5999999999999996</c:v>
                </c:pt>
                <c:pt idx="16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A-4CB9-96C4-37357F6991E8}"/>
            </c:ext>
          </c:extLst>
        </c:ser>
        <c:ser>
          <c:idx val="2"/>
          <c:order val="1"/>
          <c:tx>
            <c:v>По Приморскому краю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'ИТ 8 Распределение первичных ба'!$B$10:$R$10</c:f>
              <c:numCache>
                <c:formatCode>General</c:formatCode>
                <c:ptCount val="17"/>
                <c:pt idx="0">
                  <c:v>0.4</c:v>
                </c:pt>
                <c:pt idx="1">
                  <c:v>0.8</c:v>
                </c:pt>
                <c:pt idx="2">
                  <c:v>0.9</c:v>
                </c:pt>
                <c:pt idx="3">
                  <c:v>1</c:v>
                </c:pt>
                <c:pt idx="4">
                  <c:v>1.2</c:v>
                </c:pt>
                <c:pt idx="5">
                  <c:v>8.1</c:v>
                </c:pt>
                <c:pt idx="6">
                  <c:v>7.4</c:v>
                </c:pt>
                <c:pt idx="7">
                  <c:v>7.7</c:v>
                </c:pt>
                <c:pt idx="8">
                  <c:v>8.5</c:v>
                </c:pt>
                <c:pt idx="9">
                  <c:v>8.8000000000000007</c:v>
                </c:pt>
                <c:pt idx="10">
                  <c:v>15.3</c:v>
                </c:pt>
                <c:pt idx="11">
                  <c:v>13.8</c:v>
                </c:pt>
                <c:pt idx="12">
                  <c:v>9.6</c:v>
                </c:pt>
                <c:pt idx="13">
                  <c:v>4.8</c:v>
                </c:pt>
                <c:pt idx="14">
                  <c:v>6.1</c:v>
                </c:pt>
                <c:pt idx="15">
                  <c:v>3.9</c:v>
                </c:pt>
                <c:pt idx="16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A-4CB9-96C4-37357F699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0760479"/>
        <c:axId val="1991028991"/>
      </c:barChart>
      <c:catAx>
        <c:axId val="1880760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1028991"/>
        <c:crosses val="autoZero"/>
        <c:auto val="1"/>
        <c:lblAlgn val="ctr"/>
        <c:lblOffset val="100"/>
        <c:noMultiLvlLbl val="0"/>
      </c:catAx>
      <c:valAx>
        <c:axId val="1991028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</a:t>
                </a:r>
                <a:r>
                  <a:rPr lang="ru-RU" baseline="0"/>
                  <a:t> участников, %</a:t>
                </a:r>
                <a:endParaRPr lang="ru-RU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076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'ИТ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отметкам'!$B$9:$B$44</c:f>
              <c:numCache>
                <c:formatCode>General</c:formatCode>
                <c:ptCount val="36"/>
                <c:pt idx="0">
                  <c:v>3.91</c:v>
                </c:pt>
                <c:pt idx="1">
                  <c:v>3.44</c:v>
                </c:pt>
                <c:pt idx="2">
                  <c:v>3.03</c:v>
                </c:pt>
                <c:pt idx="3">
                  <c:v>3.89</c:v>
                </c:pt>
                <c:pt idx="4">
                  <c:v>3.78</c:v>
                </c:pt>
                <c:pt idx="5">
                  <c:v>0</c:v>
                </c:pt>
                <c:pt idx="6">
                  <c:v>0</c:v>
                </c:pt>
                <c:pt idx="7">
                  <c:v>11.86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4.82</c:v>
                </c:pt>
                <c:pt idx="14">
                  <c:v>0</c:v>
                </c:pt>
                <c:pt idx="15">
                  <c:v>4.1100000000000003</c:v>
                </c:pt>
                <c:pt idx="16">
                  <c:v>1.32</c:v>
                </c:pt>
                <c:pt idx="17">
                  <c:v>2.38</c:v>
                </c:pt>
                <c:pt idx="18">
                  <c:v>14.29</c:v>
                </c:pt>
                <c:pt idx="19">
                  <c:v>0</c:v>
                </c:pt>
                <c:pt idx="20">
                  <c:v>5</c:v>
                </c:pt>
                <c:pt idx="21">
                  <c:v>1.07</c:v>
                </c:pt>
                <c:pt idx="22">
                  <c:v>1.59</c:v>
                </c:pt>
                <c:pt idx="23">
                  <c:v>0</c:v>
                </c:pt>
                <c:pt idx="24">
                  <c:v>4.26</c:v>
                </c:pt>
                <c:pt idx="25">
                  <c:v>0</c:v>
                </c:pt>
                <c:pt idx="26">
                  <c:v>0</c:v>
                </c:pt>
                <c:pt idx="27">
                  <c:v>1.56</c:v>
                </c:pt>
                <c:pt idx="28">
                  <c:v>0</c:v>
                </c:pt>
                <c:pt idx="29">
                  <c:v>4.79</c:v>
                </c:pt>
                <c:pt idx="30">
                  <c:v>7.14</c:v>
                </c:pt>
                <c:pt idx="31">
                  <c:v>3.7</c:v>
                </c:pt>
                <c:pt idx="32">
                  <c:v>4.17</c:v>
                </c:pt>
                <c:pt idx="33">
                  <c:v>7.22</c:v>
                </c:pt>
                <c:pt idx="34">
                  <c:v>1.82</c:v>
                </c:pt>
                <c:pt idx="35">
                  <c:v>6.84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DC-41BC-A18F-773939F1A910}"/>
            </c:ext>
          </c:extLst>
        </c:ser>
        <c:ser>
          <c:idx val="2"/>
          <c:order val="1"/>
          <c:tx>
            <c:strRef>
              <c:f>'ИТ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отметкам'!$C$9:$C$44</c:f>
              <c:numCache>
                <c:formatCode>General</c:formatCode>
                <c:ptCount val="36"/>
                <c:pt idx="0">
                  <c:v>31.83</c:v>
                </c:pt>
                <c:pt idx="1">
                  <c:v>35.96</c:v>
                </c:pt>
                <c:pt idx="2">
                  <c:v>36.36</c:v>
                </c:pt>
                <c:pt idx="3">
                  <c:v>30.79</c:v>
                </c:pt>
                <c:pt idx="4">
                  <c:v>36.630000000000003</c:v>
                </c:pt>
                <c:pt idx="5">
                  <c:v>34.15</c:v>
                </c:pt>
                <c:pt idx="6">
                  <c:v>39.340000000000003</c:v>
                </c:pt>
                <c:pt idx="7">
                  <c:v>44.07</c:v>
                </c:pt>
                <c:pt idx="8">
                  <c:v>60.71</c:v>
                </c:pt>
                <c:pt idx="9">
                  <c:v>75</c:v>
                </c:pt>
                <c:pt idx="10">
                  <c:v>56.1</c:v>
                </c:pt>
                <c:pt idx="11">
                  <c:v>44.44</c:v>
                </c:pt>
                <c:pt idx="12">
                  <c:v>34.69</c:v>
                </c:pt>
                <c:pt idx="13">
                  <c:v>32.53</c:v>
                </c:pt>
                <c:pt idx="14">
                  <c:v>20</c:v>
                </c:pt>
                <c:pt idx="15">
                  <c:v>23.29</c:v>
                </c:pt>
                <c:pt idx="16">
                  <c:v>34.21</c:v>
                </c:pt>
                <c:pt idx="17">
                  <c:v>44.05</c:v>
                </c:pt>
                <c:pt idx="18">
                  <c:v>49.21</c:v>
                </c:pt>
                <c:pt idx="19">
                  <c:v>20.309999999999999</c:v>
                </c:pt>
                <c:pt idx="20">
                  <c:v>38.89</c:v>
                </c:pt>
                <c:pt idx="21">
                  <c:v>34.35</c:v>
                </c:pt>
                <c:pt idx="22">
                  <c:v>50.79</c:v>
                </c:pt>
                <c:pt idx="23">
                  <c:v>24.32</c:v>
                </c:pt>
                <c:pt idx="24">
                  <c:v>65.959999999999994</c:v>
                </c:pt>
                <c:pt idx="25">
                  <c:v>30.99</c:v>
                </c:pt>
                <c:pt idx="26">
                  <c:v>32.14</c:v>
                </c:pt>
                <c:pt idx="27">
                  <c:v>29.17</c:v>
                </c:pt>
                <c:pt idx="28">
                  <c:v>20</c:v>
                </c:pt>
                <c:pt idx="29">
                  <c:v>35.619999999999997</c:v>
                </c:pt>
                <c:pt idx="30">
                  <c:v>48.57</c:v>
                </c:pt>
                <c:pt idx="31">
                  <c:v>55.56</c:v>
                </c:pt>
                <c:pt idx="32">
                  <c:v>43.14</c:v>
                </c:pt>
                <c:pt idx="33">
                  <c:v>37.11</c:v>
                </c:pt>
                <c:pt idx="34">
                  <c:v>61.82</c:v>
                </c:pt>
                <c:pt idx="35">
                  <c:v>29.06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DC-41BC-A18F-773939F1A910}"/>
            </c:ext>
          </c:extLst>
        </c:ser>
        <c:ser>
          <c:idx val="3"/>
          <c:order val="2"/>
          <c:tx>
            <c:strRef>
              <c:f>'ИТ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отметкам'!$D$9:$D$44</c:f>
              <c:numCache>
                <c:formatCode>General</c:formatCode>
                <c:ptCount val="36"/>
                <c:pt idx="0">
                  <c:v>47.64</c:v>
                </c:pt>
                <c:pt idx="1">
                  <c:v>47.2</c:v>
                </c:pt>
                <c:pt idx="2">
                  <c:v>48.48</c:v>
                </c:pt>
                <c:pt idx="3">
                  <c:v>50.81</c:v>
                </c:pt>
                <c:pt idx="4">
                  <c:v>44.48</c:v>
                </c:pt>
                <c:pt idx="5">
                  <c:v>31.71</c:v>
                </c:pt>
                <c:pt idx="6">
                  <c:v>36.07</c:v>
                </c:pt>
                <c:pt idx="7">
                  <c:v>33.9</c:v>
                </c:pt>
                <c:pt idx="8">
                  <c:v>32.14</c:v>
                </c:pt>
                <c:pt idx="9">
                  <c:v>25</c:v>
                </c:pt>
                <c:pt idx="10">
                  <c:v>26.83</c:v>
                </c:pt>
                <c:pt idx="11">
                  <c:v>48.15</c:v>
                </c:pt>
                <c:pt idx="12">
                  <c:v>57.14</c:v>
                </c:pt>
                <c:pt idx="13">
                  <c:v>59.04</c:v>
                </c:pt>
                <c:pt idx="14">
                  <c:v>60</c:v>
                </c:pt>
                <c:pt idx="15">
                  <c:v>69.86</c:v>
                </c:pt>
                <c:pt idx="16">
                  <c:v>52.63</c:v>
                </c:pt>
                <c:pt idx="17">
                  <c:v>51.19</c:v>
                </c:pt>
                <c:pt idx="18">
                  <c:v>34.92</c:v>
                </c:pt>
                <c:pt idx="19">
                  <c:v>65.63</c:v>
                </c:pt>
                <c:pt idx="20">
                  <c:v>45.56</c:v>
                </c:pt>
                <c:pt idx="21">
                  <c:v>52.06</c:v>
                </c:pt>
                <c:pt idx="22">
                  <c:v>39.68</c:v>
                </c:pt>
                <c:pt idx="23">
                  <c:v>59.46</c:v>
                </c:pt>
                <c:pt idx="24">
                  <c:v>29.79</c:v>
                </c:pt>
                <c:pt idx="25">
                  <c:v>47.89</c:v>
                </c:pt>
                <c:pt idx="26">
                  <c:v>46.43</c:v>
                </c:pt>
                <c:pt idx="27">
                  <c:v>42.71</c:v>
                </c:pt>
                <c:pt idx="28">
                  <c:v>40</c:v>
                </c:pt>
                <c:pt idx="29">
                  <c:v>46.58</c:v>
                </c:pt>
                <c:pt idx="30">
                  <c:v>32.86</c:v>
                </c:pt>
                <c:pt idx="31">
                  <c:v>31.48</c:v>
                </c:pt>
                <c:pt idx="32">
                  <c:v>42.16</c:v>
                </c:pt>
                <c:pt idx="33">
                  <c:v>45.36</c:v>
                </c:pt>
                <c:pt idx="34">
                  <c:v>30.91</c:v>
                </c:pt>
                <c:pt idx="35">
                  <c:v>47.01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DC-41BC-A18F-773939F1A910}"/>
            </c:ext>
          </c:extLst>
        </c:ser>
        <c:ser>
          <c:idx val="0"/>
          <c:order val="3"/>
          <c:tx>
            <c:strRef>
              <c:f>'ИТ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7 Статистика по отметкам'!$E$9:$E$44</c:f>
              <c:numCache>
                <c:formatCode>General</c:formatCode>
                <c:ptCount val="36"/>
                <c:pt idx="0">
                  <c:v>16.62</c:v>
                </c:pt>
                <c:pt idx="1">
                  <c:v>13.4</c:v>
                </c:pt>
                <c:pt idx="2">
                  <c:v>12.12</c:v>
                </c:pt>
                <c:pt idx="3">
                  <c:v>14.51</c:v>
                </c:pt>
                <c:pt idx="4">
                  <c:v>15.12</c:v>
                </c:pt>
                <c:pt idx="5">
                  <c:v>34.15</c:v>
                </c:pt>
                <c:pt idx="6">
                  <c:v>24.59</c:v>
                </c:pt>
                <c:pt idx="7">
                  <c:v>10.17</c:v>
                </c:pt>
                <c:pt idx="8">
                  <c:v>7.14</c:v>
                </c:pt>
                <c:pt idx="9">
                  <c:v>0</c:v>
                </c:pt>
                <c:pt idx="10">
                  <c:v>17.07</c:v>
                </c:pt>
                <c:pt idx="11">
                  <c:v>7.41</c:v>
                </c:pt>
                <c:pt idx="12">
                  <c:v>8.16</c:v>
                </c:pt>
                <c:pt idx="13">
                  <c:v>3.61</c:v>
                </c:pt>
                <c:pt idx="14">
                  <c:v>20</c:v>
                </c:pt>
                <c:pt idx="15">
                  <c:v>2.74</c:v>
                </c:pt>
                <c:pt idx="16">
                  <c:v>11.84</c:v>
                </c:pt>
                <c:pt idx="17">
                  <c:v>2.38</c:v>
                </c:pt>
                <c:pt idx="18">
                  <c:v>1.59</c:v>
                </c:pt>
                <c:pt idx="19">
                  <c:v>14.06</c:v>
                </c:pt>
                <c:pt idx="20">
                  <c:v>10.56</c:v>
                </c:pt>
                <c:pt idx="21">
                  <c:v>12.52</c:v>
                </c:pt>
                <c:pt idx="22">
                  <c:v>7.94</c:v>
                </c:pt>
                <c:pt idx="23">
                  <c:v>16.22</c:v>
                </c:pt>
                <c:pt idx="24">
                  <c:v>0</c:v>
                </c:pt>
                <c:pt idx="25">
                  <c:v>21.13</c:v>
                </c:pt>
                <c:pt idx="26">
                  <c:v>21.43</c:v>
                </c:pt>
                <c:pt idx="27">
                  <c:v>26.56</c:v>
                </c:pt>
                <c:pt idx="28">
                  <c:v>40</c:v>
                </c:pt>
                <c:pt idx="29">
                  <c:v>13.01</c:v>
                </c:pt>
                <c:pt idx="30">
                  <c:v>11.43</c:v>
                </c:pt>
                <c:pt idx="31">
                  <c:v>9.26</c:v>
                </c:pt>
                <c:pt idx="32">
                  <c:v>10.54</c:v>
                </c:pt>
                <c:pt idx="33">
                  <c:v>10.31</c:v>
                </c:pt>
                <c:pt idx="34">
                  <c:v>5.45</c:v>
                </c:pt>
                <c:pt idx="35">
                  <c:v>17.09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DC-41BC-A18F-773939F1A9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89335951"/>
        <c:axId val="1991030239"/>
      </c:barChart>
      <c:catAx>
        <c:axId val="1989335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1030239"/>
        <c:crosses val="autoZero"/>
        <c:auto val="1"/>
        <c:lblAlgn val="ctr"/>
        <c:lblOffset val="100"/>
        <c:noMultiLvlLbl val="0"/>
      </c:catAx>
      <c:valAx>
        <c:axId val="1991030239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9335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'ИТ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8 Статистика по отметкам'!$B$9:$B$44</c:f>
              <c:numCache>
                <c:formatCode>General</c:formatCode>
                <c:ptCount val="36"/>
                <c:pt idx="0">
                  <c:v>4.72</c:v>
                </c:pt>
                <c:pt idx="1">
                  <c:v>4.34</c:v>
                </c:pt>
                <c:pt idx="2">
                  <c:v>2.17</c:v>
                </c:pt>
                <c:pt idx="3">
                  <c:v>5.83</c:v>
                </c:pt>
                <c:pt idx="4">
                  <c:v>3.95</c:v>
                </c:pt>
                <c:pt idx="5">
                  <c:v>0</c:v>
                </c:pt>
                <c:pt idx="6">
                  <c:v>0</c:v>
                </c:pt>
                <c:pt idx="7">
                  <c:v>5.56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1.45</c:v>
                </c:pt>
                <c:pt idx="13">
                  <c:v>1.45</c:v>
                </c:pt>
                <c:pt idx="14">
                  <c:v>2.94</c:v>
                </c:pt>
                <c:pt idx="15">
                  <c:v>5.56</c:v>
                </c:pt>
                <c:pt idx="16">
                  <c:v>1.0900000000000001</c:v>
                </c:pt>
                <c:pt idx="17">
                  <c:v>6.06</c:v>
                </c:pt>
                <c:pt idx="18">
                  <c:v>0</c:v>
                </c:pt>
                <c:pt idx="19">
                  <c:v>6.33</c:v>
                </c:pt>
                <c:pt idx="20">
                  <c:v>5.32</c:v>
                </c:pt>
                <c:pt idx="21">
                  <c:v>3.64</c:v>
                </c:pt>
                <c:pt idx="22">
                  <c:v>5.56</c:v>
                </c:pt>
                <c:pt idx="23">
                  <c:v>0</c:v>
                </c:pt>
                <c:pt idx="24">
                  <c:v>11.76</c:v>
                </c:pt>
                <c:pt idx="25">
                  <c:v>0</c:v>
                </c:pt>
                <c:pt idx="26">
                  <c:v>16.670000000000002</c:v>
                </c:pt>
                <c:pt idx="27">
                  <c:v>4.84</c:v>
                </c:pt>
                <c:pt idx="28">
                  <c:v>0</c:v>
                </c:pt>
                <c:pt idx="29">
                  <c:v>3.23</c:v>
                </c:pt>
                <c:pt idx="30">
                  <c:v>0</c:v>
                </c:pt>
                <c:pt idx="31">
                  <c:v>0</c:v>
                </c:pt>
                <c:pt idx="32">
                  <c:v>4.53</c:v>
                </c:pt>
                <c:pt idx="33">
                  <c:v>5.26</c:v>
                </c:pt>
                <c:pt idx="34">
                  <c:v>7.41</c:v>
                </c:pt>
                <c:pt idx="35">
                  <c:v>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61-4D99-B4A8-9689001CF06E}"/>
            </c:ext>
          </c:extLst>
        </c:ser>
        <c:ser>
          <c:idx val="1"/>
          <c:order val="1"/>
          <c:tx>
            <c:strRef>
              <c:f>'ИТ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8 Статистика по отметкам'!$C$9:$C$44</c:f>
              <c:numCache>
                <c:formatCode>General</c:formatCode>
                <c:ptCount val="36"/>
                <c:pt idx="0">
                  <c:v>36.86</c:v>
                </c:pt>
                <c:pt idx="1">
                  <c:v>40.43</c:v>
                </c:pt>
                <c:pt idx="2">
                  <c:v>39.130000000000003</c:v>
                </c:pt>
                <c:pt idx="3">
                  <c:v>40</c:v>
                </c:pt>
                <c:pt idx="4">
                  <c:v>45.06</c:v>
                </c:pt>
                <c:pt idx="5">
                  <c:v>31.43</c:v>
                </c:pt>
                <c:pt idx="6">
                  <c:v>40.659999999999997</c:v>
                </c:pt>
                <c:pt idx="7">
                  <c:v>66.67</c:v>
                </c:pt>
                <c:pt idx="8">
                  <c:v>41.67</c:v>
                </c:pt>
                <c:pt idx="9">
                  <c:v>0</c:v>
                </c:pt>
                <c:pt idx="10">
                  <c:v>57.14</c:v>
                </c:pt>
                <c:pt idx="11">
                  <c:v>30.77</c:v>
                </c:pt>
                <c:pt idx="12">
                  <c:v>40.58</c:v>
                </c:pt>
                <c:pt idx="13">
                  <c:v>60.87</c:v>
                </c:pt>
                <c:pt idx="14">
                  <c:v>47.06</c:v>
                </c:pt>
                <c:pt idx="15">
                  <c:v>55.56</c:v>
                </c:pt>
                <c:pt idx="16">
                  <c:v>33.700000000000003</c:v>
                </c:pt>
                <c:pt idx="17">
                  <c:v>30.3</c:v>
                </c:pt>
                <c:pt idx="18">
                  <c:v>63.46</c:v>
                </c:pt>
                <c:pt idx="19">
                  <c:v>45.57</c:v>
                </c:pt>
                <c:pt idx="20">
                  <c:v>54.26</c:v>
                </c:pt>
                <c:pt idx="21">
                  <c:v>34.090000000000003</c:v>
                </c:pt>
                <c:pt idx="22">
                  <c:v>33.33</c:v>
                </c:pt>
                <c:pt idx="23">
                  <c:v>100</c:v>
                </c:pt>
                <c:pt idx="24">
                  <c:v>38.24</c:v>
                </c:pt>
                <c:pt idx="25">
                  <c:v>25</c:v>
                </c:pt>
                <c:pt idx="26">
                  <c:v>66.67</c:v>
                </c:pt>
                <c:pt idx="27">
                  <c:v>40.32</c:v>
                </c:pt>
                <c:pt idx="28">
                  <c:v>4.55</c:v>
                </c:pt>
                <c:pt idx="29">
                  <c:v>46.24</c:v>
                </c:pt>
                <c:pt idx="30">
                  <c:v>37.5</c:v>
                </c:pt>
                <c:pt idx="31">
                  <c:v>0</c:v>
                </c:pt>
                <c:pt idx="32">
                  <c:v>38.68</c:v>
                </c:pt>
                <c:pt idx="33">
                  <c:v>45.61</c:v>
                </c:pt>
                <c:pt idx="34">
                  <c:v>40.74</c:v>
                </c:pt>
                <c:pt idx="35">
                  <c:v>29.09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61-4D99-B4A8-9689001CF06E}"/>
            </c:ext>
          </c:extLst>
        </c:ser>
        <c:ser>
          <c:idx val="2"/>
          <c:order val="2"/>
          <c:tx>
            <c:strRef>
              <c:f>'ИТ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8 Статистика по отметкам'!$D$9:$D$44</c:f>
              <c:numCache>
                <c:formatCode>General</c:formatCode>
                <c:ptCount val="36"/>
                <c:pt idx="0">
                  <c:v>42.36</c:v>
                </c:pt>
                <c:pt idx="1">
                  <c:v>43.51</c:v>
                </c:pt>
                <c:pt idx="2">
                  <c:v>47.83</c:v>
                </c:pt>
                <c:pt idx="3">
                  <c:v>43.33</c:v>
                </c:pt>
                <c:pt idx="4">
                  <c:v>43.08</c:v>
                </c:pt>
                <c:pt idx="5">
                  <c:v>48.57</c:v>
                </c:pt>
                <c:pt idx="6">
                  <c:v>46.15</c:v>
                </c:pt>
                <c:pt idx="7">
                  <c:v>27.78</c:v>
                </c:pt>
                <c:pt idx="8">
                  <c:v>58.33</c:v>
                </c:pt>
                <c:pt idx="9">
                  <c:v>36.36</c:v>
                </c:pt>
                <c:pt idx="10">
                  <c:v>42.86</c:v>
                </c:pt>
                <c:pt idx="11">
                  <c:v>57.69</c:v>
                </c:pt>
                <c:pt idx="12">
                  <c:v>49.28</c:v>
                </c:pt>
                <c:pt idx="13">
                  <c:v>34.78</c:v>
                </c:pt>
                <c:pt idx="14">
                  <c:v>29.41</c:v>
                </c:pt>
                <c:pt idx="15">
                  <c:v>25.93</c:v>
                </c:pt>
                <c:pt idx="16">
                  <c:v>57.61</c:v>
                </c:pt>
                <c:pt idx="17">
                  <c:v>48.48</c:v>
                </c:pt>
                <c:pt idx="18">
                  <c:v>34.619999999999997</c:v>
                </c:pt>
                <c:pt idx="19">
                  <c:v>34.18</c:v>
                </c:pt>
                <c:pt idx="20">
                  <c:v>35.11</c:v>
                </c:pt>
                <c:pt idx="21">
                  <c:v>52.95</c:v>
                </c:pt>
                <c:pt idx="22">
                  <c:v>36.11</c:v>
                </c:pt>
                <c:pt idx="23">
                  <c:v>0</c:v>
                </c:pt>
                <c:pt idx="24">
                  <c:v>32.35</c:v>
                </c:pt>
                <c:pt idx="25">
                  <c:v>58.33</c:v>
                </c:pt>
                <c:pt idx="26">
                  <c:v>0</c:v>
                </c:pt>
                <c:pt idx="27">
                  <c:v>45.97</c:v>
                </c:pt>
                <c:pt idx="28">
                  <c:v>72.73</c:v>
                </c:pt>
                <c:pt idx="29">
                  <c:v>37.630000000000003</c:v>
                </c:pt>
                <c:pt idx="30">
                  <c:v>29.17</c:v>
                </c:pt>
                <c:pt idx="31">
                  <c:v>13.33</c:v>
                </c:pt>
                <c:pt idx="32">
                  <c:v>41.15</c:v>
                </c:pt>
                <c:pt idx="33">
                  <c:v>42.11</c:v>
                </c:pt>
                <c:pt idx="34">
                  <c:v>37.04</c:v>
                </c:pt>
                <c:pt idx="35">
                  <c:v>42.73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61-4D99-B4A8-9689001CF06E}"/>
            </c:ext>
          </c:extLst>
        </c:ser>
        <c:ser>
          <c:idx val="3"/>
          <c:order val="3"/>
          <c:tx>
            <c:strRef>
              <c:f>'ИТ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'ИТ 8 Статистика по отметкам'!$E$9:$E$44</c:f>
              <c:numCache>
                <c:formatCode>General</c:formatCode>
                <c:ptCount val="36"/>
                <c:pt idx="0">
                  <c:v>16.07</c:v>
                </c:pt>
                <c:pt idx="1">
                  <c:v>11.72</c:v>
                </c:pt>
                <c:pt idx="2">
                  <c:v>10.87</c:v>
                </c:pt>
                <c:pt idx="3">
                  <c:v>10.83</c:v>
                </c:pt>
                <c:pt idx="4">
                  <c:v>7.91</c:v>
                </c:pt>
                <c:pt idx="5">
                  <c:v>20</c:v>
                </c:pt>
                <c:pt idx="6">
                  <c:v>13.19</c:v>
                </c:pt>
                <c:pt idx="7">
                  <c:v>0</c:v>
                </c:pt>
                <c:pt idx="8">
                  <c:v>0</c:v>
                </c:pt>
                <c:pt idx="9">
                  <c:v>63.64</c:v>
                </c:pt>
                <c:pt idx="10">
                  <c:v>0</c:v>
                </c:pt>
                <c:pt idx="11">
                  <c:v>11.54</c:v>
                </c:pt>
                <c:pt idx="12">
                  <c:v>8.6999999999999993</c:v>
                </c:pt>
                <c:pt idx="13">
                  <c:v>2.9</c:v>
                </c:pt>
                <c:pt idx="14">
                  <c:v>20.59</c:v>
                </c:pt>
                <c:pt idx="15">
                  <c:v>12.96</c:v>
                </c:pt>
                <c:pt idx="16">
                  <c:v>7.61</c:v>
                </c:pt>
                <c:pt idx="17">
                  <c:v>15.15</c:v>
                </c:pt>
                <c:pt idx="18">
                  <c:v>1.92</c:v>
                </c:pt>
                <c:pt idx="19">
                  <c:v>13.92</c:v>
                </c:pt>
                <c:pt idx="20">
                  <c:v>5.32</c:v>
                </c:pt>
                <c:pt idx="21">
                  <c:v>9.32</c:v>
                </c:pt>
                <c:pt idx="22">
                  <c:v>25</c:v>
                </c:pt>
                <c:pt idx="23">
                  <c:v>0</c:v>
                </c:pt>
                <c:pt idx="24">
                  <c:v>17.649999999999999</c:v>
                </c:pt>
                <c:pt idx="25">
                  <c:v>16.670000000000002</c:v>
                </c:pt>
                <c:pt idx="26">
                  <c:v>16.670000000000002</c:v>
                </c:pt>
                <c:pt idx="27">
                  <c:v>8.8699999999999992</c:v>
                </c:pt>
                <c:pt idx="28">
                  <c:v>22.73</c:v>
                </c:pt>
                <c:pt idx="29">
                  <c:v>12.9</c:v>
                </c:pt>
                <c:pt idx="30">
                  <c:v>33.33</c:v>
                </c:pt>
                <c:pt idx="31">
                  <c:v>86.67</c:v>
                </c:pt>
                <c:pt idx="32">
                  <c:v>15.64</c:v>
                </c:pt>
                <c:pt idx="33">
                  <c:v>7.02</c:v>
                </c:pt>
                <c:pt idx="34">
                  <c:v>14.81</c:v>
                </c:pt>
                <c:pt idx="35">
                  <c:v>22.73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61-4D99-B4A8-9689001CF06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83183983"/>
        <c:axId val="1991020671"/>
      </c:barChart>
      <c:catAx>
        <c:axId val="19831839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1020671"/>
        <c:crosses val="autoZero"/>
        <c:auto val="1"/>
        <c:lblAlgn val="ctr"/>
        <c:lblOffset val="100"/>
        <c:noMultiLvlLbl val="0"/>
      </c:catAx>
      <c:valAx>
        <c:axId val="1991020671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3183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'ИТ 7 Достижение планируемых рез'!$D$8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'ИТ 7 Достижение планируемых рез'!$B$9:$B$23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'ИТ 7 Достижение планируемых рез'!$D$9:$D$23</c:f>
              <c:numCache>
                <c:formatCode>General</c:formatCode>
                <c:ptCount val="15"/>
                <c:pt idx="0">
                  <c:v>66.81</c:v>
                </c:pt>
                <c:pt idx="1">
                  <c:v>76.86</c:v>
                </c:pt>
                <c:pt idx="2">
                  <c:v>65.180000000000007</c:v>
                </c:pt>
                <c:pt idx="3">
                  <c:v>66.569999999999993</c:v>
                </c:pt>
                <c:pt idx="4">
                  <c:v>56.1</c:v>
                </c:pt>
                <c:pt idx="5">
                  <c:v>79.040000000000006</c:v>
                </c:pt>
                <c:pt idx="6">
                  <c:v>76.8</c:v>
                </c:pt>
                <c:pt idx="7">
                  <c:v>65.319999999999993</c:v>
                </c:pt>
                <c:pt idx="8">
                  <c:v>62.47</c:v>
                </c:pt>
                <c:pt idx="9">
                  <c:v>52.49</c:v>
                </c:pt>
                <c:pt idx="10">
                  <c:v>81.819999999999993</c:v>
                </c:pt>
                <c:pt idx="11">
                  <c:v>32.43</c:v>
                </c:pt>
                <c:pt idx="12">
                  <c:v>60.4</c:v>
                </c:pt>
                <c:pt idx="13">
                  <c:v>45.19</c:v>
                </c:pt>
                <c:pt idx="14">
                  <c:v>50.87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0A-43C9-A1A9-DF35BBB11B57}"/>
            </c:ext>
          </c:extLst>
        </c:ser>
        <c:ser>
          <c:idx val="1"/>
          <c:order val="1"/>
          <c:tx>
            <c:strRef>
              <c:f>'ИТ 7 Достижение планируемых рез'!$E$8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'ИТ 7 Достижение планируемых рез'!$B$9:$B$23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'ИТ 7 Достижение планируемых рез'!$E$9:$E$23</c:f>
              <c:numCache>
                <c:formatCode>General</c:formatCode>
                <c:ptCount val="15"/>
                <c:pt idx="0">
                  <c:v>66.599999999999994</c:v>
                </c:pt>
                <c:pt idx="1">
                  <c:v>77.7</c:v>
                </c:pt>
                <c:pt idx="2">
                  <c:v>65.62</c:v>
                </c:pt>
                <c:pt idx="3">
                  <c:v>68.17</c:v>
                </c:pt>
                <c:pt idx="4">
                  <c:v>58.82</c:v>
                </c:pt>
                <c:pt idx="5">
                  <c:v>84.09</c:v>
                </c:pt>
                <c:pt idx="6">
                  <c:v>78.38</c:v>
                </c:pt>
                <c:pt idx="7">
                  <c:v>64.63</c:v>
                </c:pt>
                <c:pt idx="8">
                  <c:v>60.76</c:v>
                </c:pt>
                <c:pt idx="9">
                  <c:v>54.55</c:v>
                </c:pt>
                <c:pt idx="10">
                  <c:v>84.16</c:v>
                </c:pt>
                <c:pt idx="11">
                  <c:v>35.29</c:v>
                </c:pt>
                <c:pt idx="12">
                  <c:v>65.73</c:v>
                </c:pt>
                <c:pt idx="13">
                  <c:v>48.34</c:v>
                </c:pt>
                <c:pt idx="14">
                  <c:v>53.26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0A-43C9-A1A9-DF35BBB11B5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984335759"/>
        <c:axId val="1888444623"/>
      </c:barChart>
      <c:catAx>
        <c:axId val="19843357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8444623"/>
        <c:crosses val="autoZero"/>
        <c:auto val="1"/>
        <c:lblAlgn val="ctr"/>
        <c:lblOffset val="100"/>
        <c:noMultiLvlLbl val="0"/>
      </c:catAx>
      <c:valAx>
        <c:axId val="1888444623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335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'ИТ 8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'ИТ 8 Достижение планируемых рез'!$C$9:$C$20</c:f>
              <c:numCache>
                <c:formatCode>General</c:formatCode>
                <c:ptCount val="12"/>
                <c:pt idx="0">
                  <c:v>81.16</c:v>
                </c:pt>
                <c:pt idx="1">
                  <c:v>80.34</c:v>
                </c:pt>
                <c:pt idx="2">
                  <c:v>78.819999999999993</c:v>
                </c:pt>
                <c:pt idx="3">
                  <c:v>76.06</c:v>
                </c:pt>
                <c:pt idx="4">
                  <c:v>83.89</c:v>
                </c:pt>
                <c:pt idx="5">
                  <c:v>68.77</c:v>
                </c:pt>
                <c:pt idx="6">
                  <c:v>76.47</c:v>
                </c:pt>
                <c:pt idx="7">
                  <c:v>70.06</c:v>
                </c:pt>
                <c:pt idx="8">
                  <c:v>68.62</c:v>
                </c:pt>
                <c:pt idx="9">
                  <c:v>40.29</c:v>
                </c:pt>
                <c:pt idx="10">
                  <c:v>63.52</c:v>
                </c:pt>
                <c:pt idx="11">
                  <c:v>30.42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0E-4284-8E86-B23A2FFDA55B}"/>
            </c:ext>
          </c:extLst>
        </c:ser>
        <c:ser>
          <c:idx val="1"/>
          <c:order val="1"/>
          <c:tx>
            <c:strRef>
              <c:f>'ИТ 8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'ИТ 8 Достижение планируемых рез'!$D$9:$D$20</c:f>
              <c:numCache>
                <c:formatCode>General</c:formatCode>
                <c:ptCount val="12"/>
                <c:pt idx="0">
                  <c:v>83.08</c:v>
                </c:pt>
                <c:pt idx="1">
                  <c:v>80.17</c:v>
                </c:pt>
                <c:pt idx="2">
                  <c:v>76.75</c:v>
                </c:pt>
                <c:pt idx="3">
                  <c:v>75.45</c:v>
                </c:pt>
                <c:pt idx="4">
                  <c:v>83.86</c:v>
                </c:pt>
                <c:pt idx="5">
                  <c:v>70.650000000000006</c:v>
                </c:pt>
                <c:pt idx="6">
                  <c:v>79.45</c:v>
                </c:pt>
                <c:pt idx="7">
                  <c:v>72.650000000000006</c:v>
                </c:pt>
                <c:pt idx="8">
                  <c:v>71.930000000000007</c:v>
                </c:pt>
                <c:pt idx="9">
                  <c:v>44.14</c:v>
                </c:pt>
                <c:pt idx="10">
                  <c:v>65.959999999999994</c:v>
                </c:pt>
                <c:pt idx="11">
                  <c:v>33.770000000000003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0E-4284-8E86-B23A2FFDA5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983493967"/>
        <c:axId val="1975608287"/>
      </c:barChart>
      <c:catAx>
        <c:axId val="198349396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5608287"/>
        <c:crosses val="autoZero"/>
        <c:auto val="1"/>
        <c:lblAlgn val="ctr"/>
        <c:lblOffset val="100"/>
        <c:noMultiLvlLbl val="0"/>
      </c:catAx>
      <c:valAx>
        <c:axId val="1975608287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349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174862119589714"/>
          <c:y val="3.5074310877270615E-2"/>
          <c:w val="0.45852857596743696"/>
          <c:h val="0.897164436117531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'ИТ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7 Сравнение отметок с отметк'!$B$9:$B$43</c:f>
              <c:numCache>
                <c:formatCode>General</c:formatCode>
                <c:ptCount val="35"/>
                <c:pt idx="0">
                  <c:v>27.85</c:v>
                </c:pt>
                <c:pt idx="1">
                  <c:v>36.36</c:v>
                </c:pt>
                <c:pt idx="2">
                  <c:v>35.630000000000003</c:v>
                </c:pt>
                <c:pt idx="3">
                  <c:v>22.51</c:v>
                </c:pt>
                <c:pt idx="4">
                  <c:v>9.76</c:v>
                </c:pt>
                <c:pt idx="5">
                  <c:v>31.15</c:v>
                </c:pt>
                <c:pt idx="6">
                  <c:v>42.5</c:v>
                </c:pt>
                <c:pt idx="7">
                  <c:v>75</c:v>
                </c:pt>
                <c:pt idx="8">
                  <c:v>0</c:v>
                </c:pt>
                <c:pt idx="9">
                  <c:v>36.590000000000003</c:v>
                </c:pt>
                <c:pt idx="10">
                  <c:v>7.41</c:v>
                </c:pt>
                <c:pt idx="11">
                  <c:v>10.199999999999999</c:v>
                </c:pt>
                <c:pt idx="12">
                  <c:v>24.1</c:v>
                </c:pt>
                <c:pt idx="13">
                  <c:v>6.67</c:v>
                </c:pt>
                <c:pt idx="14">
                  <c:v>21.92</c:v>
                </c:pt>
                <c:pt idx="15">
                  <c:v>19.739999999999998</c:v>
                </c:pt>
                <c:pt idx="16">
                  <c:v>25</c:v>
                </c:pt>
                <c:pt idx="17">
                  <c:v>46.43</c:v>
                </c:pt>
                <c:pt idx="18">
                  <c:v>23.44</c:v>
                </c:pt>
                <c:pt idx="19">
                  <c:v>8.33</c:v>
                </c:pt>
                <c:pt idx="20">
                  <c:v>26.12</c:v>
                </c:pt>
                <c:pt idx="21">
                  <c:v>20.41</c:v>
                </c:pt>
                <c:pt idx="22">
                  <c:v>14.29</c:v>
                </c:pt>
                <c:pt idx="23">
                  <c:v>44.68</c:v>
                </c:pt>
                <c:pt idx="24">
                  <c:v>4.29</c:v>
                </c:pt>
                <c:pt idx="25">
                  <c:v>10.71</c:v>
                </c:pt>
                <c:pt idx="26">
                  <c:v>20.63</c:v>
                </c:pt>
                <c:pt idx="27">
                  <c:v>34.29</c:v>
                </c:pt>
                <c:pt idx="28">
                  <c:v>31.51</c:v>
                </c:pt>
                <c:pt idx="29">
                  <c:v>52.86</c:v>
                </c:pt>
                <c:pt idx="30">
                  <c:v>44</c:v>
                </c:pt>
                <c:pt idx="31">
                  <c:v>16.41</c:v>
                </c:pt>
                <c:pt idx="32">
                  <c:v>44.33</c:v>
                </c:pt>
                <c:pt idx="33">
                  <c:v>23.64</c:v>
                </c:pt>
                <c:pt idx="34">
                  <c:v>41.03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78-4EDD-978C-0EAD86FBC836}"/>
            </c:ext>
          </c:extLst>
        </c:ser>
        <c:ser>
          <c:idx val="1"/>
          <c:order val="1"/>
          <c:tx>
            <c:strRef>
              <c:f>'ИТ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7 Сравнение отметок с отметк'!$C$9:$C$43</c:f>
              <c:numCache>
                <c:formatCode>General</c:formatCode>
                <c:ptCount val="35"/>
                <c:pt idx="0">
                  <c:v>64.67</c:v>
                </c:pt>
                <c:pt idx="1">
                  <c:v>57.58</c:v>
                </c:pt>
                <c:pt idx="2">
                  <c:v>55</c:v>
                </c:pt>
                <c:pt idx="3">
                  <c:v>69.010000000000005</c:v>
                </c:pt>
                <c:pt idx="4">
                  <c:v>90.24</c:v>
                </c:pt>
                <c:pt idx="5">
                  <c:v>68.849999999999994</c:v>
                </c:pt>
                <c:pt idx="6">
                  <c:v>57.5</c:v>
                </c:pt>
                <c:pt idx="7">
                  <c:v>25</c:v>
                </c:pt>
                <c:pt idx="8">
                  <c:v>100</c:v>
                </c:pt>
                <c:pt idx="9">
                  <c:v>63.41</c:v>
                </c:pt>
                <c:pt idx="10">
                  <c:v>92.59</c:v>
                </c:pt>
                <c:pt idx="11">
                  <c:v>83.67</c:v>
                </c:pt>
                <c:pt idx="12">
                  <c:v>68.67</c:v>
                </c:pt>
                <c:pt idx="13">
                  <c:v>86.67</c:v>
                </c:pt>
                <c:pt idx="14">
                  <c:v>76.709999999999994</c:v>
                </c:pt>
                <c:pt idx="15">
                  <c:v>76.319999999999993</c:v>
                </c:pt>
                <c:pt idx="16">
                  <c:v>71.430000000000007</c:v>
                </c:pt>
                <c:pt idx="17">
                  <c:v>51.79</c:v>
                </c:pt>
                <c:pt idx="18">
                  <c:v>76.56</c:v>
                </c:pt>
                <c:pt idx="19">
                  <c:v>85</c:v>
                </c:pt>
                <c:pt idx="20">
                  <c:v>63.33</c:v>
                </c:pt>
                <c:pt idx="21">
                  <c:v>77.55</c:v>
                </c:pt>
                <c:pt idx="22">
                  <c:v>85.71</c:v>
                </c:pt>
                <c:pt idx="23">
                  <c:v>55.32</c:v>
                </c:pt>
                <c:pt idx="24">
                  <c:v>90</c:v>
                </c:pt>
                <c:pt idx="25">
                  <c:v>89.29</c:v>
                </c:pt>
                <c:pt idx="26">
                  <c:v>63.49</c:v>
                </c:pt>
                <c:pt idx="27">
                  <c:v>60</c:v>
                </c:pt>
                <c:pt idx="28">
                  <c:v>59.59</c:v>
                </c:pt>
                <c:pt idx="29">
                  <c:v>47.14</c:v>
                </c:pt>
                <c:pt idx="30">
                  <c:v>56</c:v>
                </c:pt>
                <c:pt idx="31">
                  <c:v>78.13</c:v>
                </c:pt>
                <c:pt idx="32">
                  <c:v>53.61</c:v>
                </c:pt>
                <c:pt idx="33">
                  <c:v>67.27</c:v>
                </c:pt>
                <c:pt idx="34">
                  <c:v>40.17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78-4EDD-978C-0EAD86FBC836}"/>
            </c:ext>
          </c:extLst>
        </c:ser>
        <c:ser>
          <c:idx val="2"/>
          <c:order val="2"/>
          <c:tx>
            <c:strRef>
              <c:f>'ИТ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7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7 Сравнение отметок с отметк'!$D$9:$D$43</c:f>
              <c:numCache>
                <c:formatCode>General</c:formatCode>
                <c:ptCount val="35"/>
                <c:pt idx="0">
                  <c:v>7.47</c:v>
                </c:pt>
                <c:pt idx="1">
                  <c:v>6.06</c:v>
                </c:pt>
                <c:pt idx="2">
                  <c:v>9.3800000000000008</c:v>
                </c:pt>
                <c:pt idx="3">
                  <c:v>8.48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6.12</c:v>
                </c:pt>
                <c:pt idx="12">
                  <c:v>7.23</c:v>
                </c:pt>
                <c:pt idx="13">
                  <c:v>6.67</c:v>
                </c:pt>
                <c:pt idx="14">
                  <c:v>1.37</c:v>
                </c:pt>
                <c:pt idx="15">
                  <c:v>3.95</c:v>
                </c:pt>
                <c:pt idx="16">
                  <c:v>3.57</c:v>
                </c:pt>
                <c:pt idx="17">
                  <c:v>1.79</c:v>
                </c:pt>
                <c:pt idx="18">
                  <c:v>0</c:v>
                </c:pt>
                <c:pt idx="19">
                  <c:v>6.67</c:v>
                </c:pt>
                <c:pt idx="20">
                  <c:v>10.55</c:v>
                </c:pt>
                <c:pt idx="21">
                  <c:v>2.04</c:v>
                </c:pt>
                <c:pt idx="22">
                  <c:v>0</c:v>
                </c:pt>
                <c:pt idx="23">
                  <c:v>0</c:v>
                </c:pt>
                <c:pt idx="24">
                  <c:v>5.71</c:v>
                </c:pt>
                <c:pt idx="25">
                  <c:v>0</c:v>
                </c:pt>
                <c:pt idx="26">
                  <c:v>15.87</c:v>
                </c:pt>
                <c:pt idx="27">
                  <c:v>5.71</c:v>
                </c:pt>
                <c:pt idx="28">
                  <c:v>8.9</c:v>
                </c:pt>
                <c:pt idx="29">
                  <c:v>0</c:v>
                </c:pt>
                <c:pt idx="30">
                  <c:v>0</c:v>
                </c:pt>
                <c:pt idx="31">
                  <c:v>5.47</c:v>
                </c:pt>
                <c:pt idx="32">
                  <c:v>2.06</c:v>
                </c:pt>
                <c:pt idx="33">
                  <c:v>9.09</c:v>
                </c:pt>
                <c:pt idx="34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78-4EDD-978C-0EAD86FBC8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70374223"/>
        <c:axId val="1972226063"/>
      </c:barChart>
      <c:catAx>
        <c:axId val="1970374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26063"/>
        <c:crosses val="autoZero"/>
        <c:auto val="1"/>
        <c:lblAlgn val="ctr"/>
        <c:lblOffset val="100"/>
        <c:noMultiLvlLbl val="0"/>
      </c:catAx>
      <c:valAx>
        <c:axId val="1972226063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0374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485206197140936"/>
          <c:y val="0.38809001990163949"/>
          <c:w val="0.17518892298480654"/>
          <c:h val="0.253250374953130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84362912783171"/>
          <c:y val="2.2050403402423018E-2"/>
          <c:w val="0.56909953098751154"/>
          <c:h val="0.93144676374421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'ИТ 8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8 Сравнение отметок с отметк'!$B$9:$B$43</c:f>
              <c:numCache>
                <c:formatCode>General</c:formatCode>
                <c:ptCount val="35"/>
                <c:pt idx="0">
                  <c:v>27.91</c:v>
                </c:pt>
                <c:pt idx="1">
                  <c:v>28.26</c:v>
                </c:pt>
                <c:pt idx="2">
                  <c:v>38.39</c:v>
                </c:pt>
                <c:pt idx="3">
                  <c:v>18.579999999999998</c:v>
                </c:pt>
                <c:pt idx="4">
                  <c:v>5.71</c:v>
                </c:pt>
                <c:pt idx="5">
                  <c:v>23.33</c:v>
                </c:pt>
                <c:pt idx="6">
                  <c:v>5.56</c:v>
                </c:pt>
                <c:pt idx="7">
                  <c:v>75</c:v>
                </c:pt>
                <c:pt idx="8">
                  <c:v>18.18</c:v>
                </c:pt>
                <c:pt idx="9">
                  <c:v>23.81</c:v>
                </c:pt>
                <c:pt idx="10">
                  <c:v>26.92</c:v>
                </c:pt>
                <c:pt idx="11">
                  <c:v>13.04</c:v>
                </c:pt>
                <c:pt idx="12">
                  <c:v>42.65</c:v>
                </c:pt>
                <c:pt idx="13">
                  <c:v>24.24</c:v>
                </c:pt>
                <c:pt idx="14">
                  <c:v>24.07</c:v>
                </c:pt>
                <c:pt idx="15">
                  <c:v>18.48</c:v>
                </c:pt>
                <c:pt idx="16">
                  <c:v>28.13</c:v>
                </c:pt>
                <c:pt idx="17">
                  <c:v>27.45</c:v>
                </c:pt>
                <c:pt idx="18">
                  <c:v>15.19</c:v>
                </c:pt>
                <c:pt idx="19">
                  <c:v>10.64</c:v>
                </c:pt>
                <c:pt idx="20">
                  <c:v>26.82</c:v>
                </c:pt>
                <c:pt idx="21">
                  <c:v>26.32</c:v>
                </c:pt>
                <c:pt idx="22">
                  <c:v>0</c:v>
                </c:pt>
                <c:pt idx="23">
                  <c:v>26.47</c:v>
                </c:pt>
                <c:pt idx="24">
                  <c:v>8.33</c:v>
                </c:pt>
                <c:pt idx="25">
                  <c:v>27.78</c:v>
                </c:pt>
                <c:pt idx="26">
                  <c:v>29.84</c:v>
                </c:pt>
                <c:pt idx="27">
                  <c:v>13.64</c:v>
                </c:pt>
                <c:pt idx="28">
                  <c:v>36.96</c:v>
                </c:pt>
                <c:pt idx="29">
                  <c:v>4.17</c:v>
                </c:pt>
                <c:pt idx="30">
                  <c:v>13.33</c:v>
                </c:pt>
                <c:pt idx="31">
                  <c:v>21.68</c:v>
                </c:pt>
                <c:pt idx="32">
                  <c:v>28.95</c:v>
                </c:pt>
                <c:pt idx="33">
                  <c:v>20.37</c:v>
                </c:pt>
                <c:pt idx="34">
                  <c:v>39.090000000000003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0-40F6-8203-C48FDFC2F207}"/>
            </c:ext>
          </c:extLst>
        </c:ser>
        <c:ser>
          <c:idx val="1"/>
          <c:order val="1"/>
          <c:tx>
            <c:strRef>
              <c:f>'ИТ 8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8 Сравнение отметок с отметк'!$C$9:$C$43</c:f>
              <c:numCache>
                <c:formatCode>General</c:formatCode>
                <c:ptCount val="35"/>
                <c:pt idx="0">
                  <c:v>66.069999999999993</c:v>
                </c:pt>
                <c:pt idx="1">
                  <c:v>69.569999999999993</c:v>
                </c:pt>
                <c:pt idx="2">
                  <c:v>53.54</c:v>
                </c:pt>
                <c:pt idx="3">
                  <c:v>77.87</c:v>
                </c:pt>
                <c:pt idx="4">
                  <c:v>94.29</c:v>
                </c:pt>
                <c:pt idx="5">
                  <c:v>75.56</c:v>
                </c:pt>
                <c:pt idx="6">
                  <c:v>83.33</c:v>
                </c:pt>
                <c:pt idx="7">
                  <c:v>25</c:v>
                </c:pt>
                <c:pt idx="8">
                  <c:v>81.819999999999993</c:v>
                </c:pt>
                <c:pt idx="9">
                  <c:v>76.19</c:v>
                </c:pt>
                <c:pt idx="10">
                  <c:v>69.23</c:v>
                </c:pt>
                <c:pt idx="11">
                  <c:v>72.459999999999994</c:v>
                </c:pt>
                <c:pt idx="12">
                  <c:v>54.41</c:v>
                </c:pt>
                <c:pt idx="13">
                  <c:v>75.760000000000005</c:v>
                </c:pt>
                <c:pt idx="14">
                  <c:v>75.930000000000007</c:v>
                </c:pt>
                <c:pt idx="15">
                  <c:v>73.91</c:v>
                </c:pt>
                <c:pt idx="16">
                  <c:v>68.75</c:v>
                </c:pt>
                <c:pt idx="17">
                  <c:v>68.63</c:v>
                </c:pt>
                <c:pt idx="18">
                  <c:v>81.010000000000005</c:v>
                </c:pt>
                <c:pt idx="19">
                  <c:v>81.91</c:v>
                </c:pt>
                <c:pt idx="20">
                  <c:v>65</c:v>
                </c:pt>
                <c:pt idx="21">
                  <c:v>73.680000000000007</c:v>
                </c:pt>
                <c:pt idx="22">
                  <c:v>100</c:v>
                </c:pt>
                <c:pt idx="23">
                  <c:v>70.59</c:v>
                </c:pt>
                <c:pt idx="24">
                  <c:v>91.67</c:v>
                </c:pt>
                <c:pt idx="25">
                  <c:v>72.22</c:v>
                </c:pt>
                <c:pt idx="26">
                  <c:v>68.55</c:v>
                </c:pt>
                <c:pt idx="27">
                  <c:v>86.36</c:v>
                </c:pt>
                <c:pt idx="28">
                  <c:v>61.96</c:v>
                </c:pt>
                <c:pt idx="29">
                  <c:v>95.83</c:v>
                </c:pt>
                <c:pt idx="30">
                  <c:v>86.67</c:v>
                </c:pt>
                <c:pt idx="31">
                  <c:v>73.89</c:v>
                </c:pt>
                <c:pt idx="32">
                  <c:v>63.16</c:v>
                </c:pt>
                <c:pt idx="33">
                  <c:v>75.930000000000007</c:v>
                </c:pt>
                <c:pt idx="34">
                  <c:v>40.909999999999997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60-40F6-8203-C48FDFC2F207}"/>
            </c:ext>
          </c:extLst>
        </c:ser>
        <c:ser>
          <c:idx val="2"/>
          <c:order val="2"/>
          <c:tx>
            <c:strRef>
              <c:f>'ИТ 8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'ИТ 8 Сравнение отметок с отметк'!$A$9:$A$43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'ИТ 8 Сравнение отметок с отметк'!$D$9:$D$43</c:f>
              <c:numCache>
                <c:formatCode>General</c:formatCode>
                <c:ptCount val="35"/>
                <c:pt idx="0">
                  <c:v>6.03</c:v>
                </c:pt>
                <c:pt idx="1">
                  <c:v>2.17</c:v>
                </c:pt>
                <c:pt idx="2">
                  <c:v>8.07</c:v>
                </c:pt>
                <c:pt idx="3">
                  <c:v>3.56</c:v>
                </c:pt>
                <c:pt idx="4">
                  <c:v>0</c:v>
                </c:pt>
                <c:pt idx="5">
                  <c:v>1.1100000000000001</c:v>
                </c:pt>
                <c:pt idx="6">
                  <c:v>11.11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3.85</c:v>
                </c:pt>
                <c:pt idx="11">
                  <c:v>14.49</c:v>
                </c:pt>
                <c:pt idx="12">
                  <c:v>2.94</c:v>
                </c:pt>
                <c:pt idx="13">
                  <c:v>0</c:v>
                </c:pt>
                <c:pt idx="14">
                  <c:v>0</c:v>
                </c:pt>
                <c:pt idx="15">
                  <c:v>7.61</c:v>
                </c:pt>
                <c:pt idx="16">
                  <c:v>3.13</c:v>
                </c:pt>
                <c:pt idx="17">
                  <c:v>3.92</c:v>
                </c:pt>
                <c:pt idx="18">
                  <c:v>3.8</c:v>
                </c:pt>
                <c:pt idx="19">
                  <c:v>7.45</c:v>
                </c:pt>
                <c:pt idx="20">
                  <c:v>8.18</c:v>
                </c:pt>
                <c:pt idx="21">
                  <c:v>0</c:v>
                </c:pt>
                <c:pt idx="22">
                  <c:v>0</c:v>
                </c:pt>
                <c:pt idx="23">
                  <c:v>2.94</c:v>
                </c:pt>
                <c:pt idx="24">
                  <c:v>0</c:v>
                </c:pt>
                <c:pt idx="25">
                  <c:v>0</c:v>
                </c:pt>
                <c:pt idx="26">
                  <c:v>1.61</c:v>
                </c:pt>
                <c:pt idx="27">
                  <c:v>0</c:v>
                </c:pt>
                <c:pt idx="28">
                  <c:v>1.0900000000000001</c:v>
                </c:pt>
                <c:pt idx="29">
                  <c:v>0</c:v>
                </c:pt>
                <c:pt idx="30">
                  <c:v>0</c:v>
                </c:pt>
                <c:pt idx="31">
                  <c:v>4.42</c:v>
                </c:pt>
                <c:pt idx="32">
                  <c:v>7.89</c:v>
                </c:pt>
                <c:pt idx="33">
                  <c:v>3.7</c:v>
                </c:pt>
                <c:pt idx="3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60-40F6-8203-C48FDFC2F20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885106687"/>
        <c:axId val="1972233135"/>
      </c:barChart>
      <c:catAx>
        <c:axId val="18851066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33135"/>
        <c:crosses val="autoZero"/>
        <c:auto val="1"/>
        <c:lblAlgn val="ctr"/>
        <c:lblOffset val="100"/>
        <c:noMultiLvlLbl val="0"/>
      </c:catAx>
      <c:valAx>
        <c:axId val="197223313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5106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376476690031642"/>
          <c:y val="0.44128934744756382"/>
          <c:w val="0.15552381200614374"/>
          <c:h val="0.232279242856908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ИНФОРМАТИКА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DD15FFF-A2D7-4CB8-932A-C17F0BEBF6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58519"/>
              </p:ext>
            </p:extLst>
          </p:nvPr>
        </p:nvGraphicFramePr>
        <p:xfrm>
          <a:off x="1059979" y="1062990"/>
          <a:ext cx="10072042" cy="5514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8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7D45F9B-184D-4C0C-BF3E-8CF6385449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7393674"/>
              </p:ext>
            </p:extLst>
          </p:nvPr>
        </p:nvGraphicFramePr>
        <p:xfrm>
          <a:off x="1061831" y="925596"/>
          <a:ext cx="10068338" cy="5651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302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9850F569-C6F6-4DC3-899E-916F882800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4837881"/>
              </p:ext>
            </p:extLst>
          </p:nvPr>
        </p:nvGraphicFramePr>
        <p:xfrm>
          <a:off x="1637116" y="1563756"/>
          <a:ext cx="9266110" cy="5025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FEC99E0-7771-4095-A32E-108C86ACB3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25152"/>
              </p:ext>
            </p:extLst>
          </p:nvPr>
        </p:nvGraphicFramePr>
        <p:xfrm>
          <a:off x="1712843" y="1691641"/>
          <a:ext cx="8766313" cy="4738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2937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E04A0BA-EEE3-4F4F-92E6-C653866C14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336465"/>
              </p:ext>
            </p:extLst>
          </p:nvPr>
        </p:nvGraphicFramePr>
        <p:xfrm>
          <a:off x="1061830" y="1013340"/>
          <a:ext cx="10068339" cy="5631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A32B0C2-DD15-45D9-AFC4-8BDE99EF9A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9066534"/>
              </p:ext>
            </p:extLst>
          </p:nvPr>
        </p:nvGraphicFramePr>
        <p:xfrm>
          <a:off x="1531690" y="995529"/>
          <a:ext cx="9629953" cy="5540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609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179825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информатике (7-8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8820F7-E7FC-46F6-AD9D-486CF4352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09" y="947336"/>
            <a:ext cx="8119782" cy="54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информатика – 7 класс (часть 1)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278403"/>
              </p:ext>
            </p:extLst>
          </p:nvPr>
        </p:nvGraphicFramePr>
        <p:xfrm>
          <a:off x="208724" y="1211412"/>
          <a:ext cx="11774551" cy="5010484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442399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332152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629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29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Приводить примеры современных устройств хранения и передачи информации, сравнивать их количественные характеристики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565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Ориентироваться в иерархической структуре файловой системы (записывать полное имя файла (каталога), путь к файлу (каталогу) по имеющемуся описанию файловой структуры некоторого информационного носителя)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565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Ориентироваться в иерархической структуре файловой системы (записывать полное имя файла (каталога), путь к файлу (каталогу) по имеющемуся описанию файловой структуры некоторого информационного носителя)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29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структуру адресов веб-ресурсов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65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Пояснять на примерах смысл понятий «информация», «информационный процесс», «обработка информации», «хранение информации», «передача информации»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472599"/>
                  </a:ext>
                </a:extLst>
              </a:tr>
              <a:tr h="387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Кодировать и декодировать сообщения по заданным правилам, демонстрировать понимание основных принципов кодирования информации различной природы (текстовой, графической, аудио-)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685591"/>
                  </a:ext>
                </a:extLst>
              </a:tr>
              <a:tr h="410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10204"/>
                  </a:ext>
                </a:extLst>
              </a:tr>
              <a:tr h="433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416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459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Сравнивать длины сообщений, записанных в различных алфавитах; оперировать единицами измерения информационного объема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скорости передачи данных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562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38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информатика – 7 класс (часть 2)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054387"/>
              </p:ext>
            </p:extLst>
          </p:nvPr>
        </p:nvGraphicFramePr>
        <p:xfrm>
          <a:off x="251254" y="1072264"/>
          <a:ext cx="11689491" cy="2932459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439203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50288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688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618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Кодировать и декодировать сообщения по заданным правилам, демонстрировать понимание основных принципов кодирования информации различной природы (текстовой, графической, аудио-)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32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результаты своей деятельности в виде структурированных иллюстрированных документов, мультимедийных презентаций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660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Искать информацию в сети Интернет (в том числе по ключевым словам, по изображению); критически относиться к найденной информации, осознавая опасность для личности и общества распространения вредоносной информации, в том числе экстремистского и террористического характера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32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результаты своей деятельности в виде структурированных иллюстрированных документов, мультимедийных презентаций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32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Представлять результаты своей деятельности в виде структурированных иллюстрированных документов, мультимедийных презентаций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472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21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EF796B-9D45-42B1-BD24-1E05A74EA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156" y="958250"/>
            <a:ext cx="8397688" cy="559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информатика – </a:t>
            </a:r>
            <a:r>
              <a:rPr lang="en-US" dirty="0"/>
              <a:t>8</a:t>
            </a:r>
            <a:r>
              <a:rPr lang="ru-RU" dirty="0"/>
              <a:t> класс 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566602"/>
              </p:ext>
            </p:extLst>
          </p:nvPr>
        </p:nvGraphicFramePr>
        <p:xfrm>
          <a:off x="197709" y="803907"/>
          <a:ext cx="11635704" cy="5846279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437182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98522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562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Записывать и сравнивать целые числа от 0 до 1024 в различных позиционных системах счисления (с основаниями 2, 8, 16), выполнять арифметические операции над ними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Записывать и сравнивать целые числа от 0 до 1024 в различных позиционных системах счисления (с основаниями 2, 8, 16), выполнять арифметические операции над ними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Записывать и сравнивать целые числа от 0 до 1024 в различных позиционных системах счисления (с основаниями 2, 8, 16), выполнять арифметические операции над ними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Записывать и сравнивать целые числа от 0 до 1024 в различных позиционных системах счисления (с основаниями 2, 8, 16), выполнять арифметические операции над ними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Записывать логические выражения с использованием дизъюнкции, конъюнкции и отрицания; определять истинность логических выражений, если известны значения истинности входящих в него переменных; строить таблицы истинности для логических выражений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472599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Записывать логические выражения с использованием дизъюнкции, конъюнкции и отрицания; определять истинность логических выражений, если известны значения истинности входящих в него переменных; строить таблицы истинности для логических выражений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685591"/>
                  </a:ext>
                </a:extLst>
              </a:tr>
              <a:tr h="21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Описывать алгоритм решения задачи различными способами, в том числе в виде блок-схемы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10204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Составлять, выполнять вручную и на компьютере несложные алгоритмы с использованием ветвлений и циклов для управления исполнителями, такими как Робот, Черепашка, Чертежник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21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Анализировать предложенные алгоритмы, в том числе определять, какие результаты возможны при заданном множестве исходных значений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Записывать логические выражения с использованием дизъюнкции, конъюнкции и отрицания; определять истинность логических выражений, если известны значения истинности входящих в него переменных; строить таблицы истинности для логических выражений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562819"/>
                  </a:ext>
                </a:extLst>
              </a:tr>
              <a:tr h="42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Составлять, выполнять вручную и на компьютере несложные алгоритмы с использованием ветвлений и циклов для управления исполнителями, такими как Робот, Черепашка, Чертежник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57375"/>
                  </a:ext>
                </a:extLst>
              </a:tr>
              <a:tr h="4216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12.1. Составлять, выполнять вручную и на компьютере несложные алгоритмы с использованием ветвлений и циклов для управления исполнителями, такими как Робот, Черепашка, Чертежник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17655"/>
                  </a:ext>
                </a:extLst>
              </a:tr>
              <a:tr h="62884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12.2. Составлять, выполнять вручную и на компьютере несложные алгоритмы с использованием ветвлений и циклов для управления исполнителями, такими как Робот, Черепашка, Чертежник. Анализировать предложенные алгоритмы, в том числе определять, какие результаты возможны при заданном множестве исходных значений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142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282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6E9F150-F92B-45A4-A4B9-822BB6DD0A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725423"/>
              </p:ext>
            </p:extLst>
          </p:nvPr>
        </p:nvGraphicFramePr>
        <p:xfrm>
          <a:off x="1653988" y="1697019"/>
          <a:ext cx="8884023" cy="4164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1D0EC74-90F4-4C18-937C-E3E3AF7E30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967906"/>
              </p:ext>
            </p:extLst>
          </p:nvPr>
        </p:nvGraphicFramePr>
        <p:xfrm>
          <a:off x="1801906" y="1969882"/>
          <a:ext cx="8588188" cy="4197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1356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880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Montserrat regular</vt:lpstr>
      <vt:lpstr>Times New Roman</vt:lpstr>
      <vt:lpstr>Тема Office</vt:lpstr>
      <vt:lpstr>Результаты Всероссийских проверочных работ   в  Приморском крае в 2026 году  ИНФОРМАТИКА</vt:lpstr>
      <vt:lpstr>Презентация PowerPoint</vt:lpstr>
      <vt:lpstr>Презентация PowerPoint</vt:lpstr>
      <vt:lpstr>Требования (умения) – информатика – 7 класс (часть 1)</vt:lpstr>
      <vt:lpstr>Требования (умения) – информатика – 7 класс (часть 2)</vt:lpstr>
      <vt:lpstr>Презентация PowerPoint</vt:lpstr>
      <vt:lpstr>Требования (умения) – информатика – 8 класс </vt:lpstr>
      <vt:lpstr>Распределение первичных баллов, 7 класс</vt:lpstr>
      <vt:lpstr>Распределение первичных баллов, 8 класс</vt:lpstr>
      <vt:lpstr>Статистика по отметкам, 7 класс</vt:lpstr>
      <vt:lpstr>Статистика по отметкам, 8 класс</vt:lpstr>
      <vt:lpstr>Достижение планируемых результатов, 7 класс</vt:lpstr>
      <vt:lpstr>Достижение планируемых результатов, 8 класс</vt:lpstr>
      <vt:lpstr>Сравнение отметок с отметками по журналу, 7 класс</vt:lpstr>
      <vt:lpstr>Сравнение отметок с отметками по журналу, 8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704</cp:revision>
  <cp:lastPrinted>2025-06-19T07:10:59Z</cp:lastPrinted>
  <dcterms:created xsi:type="dcterms:W3CDTF">2022-06-03T19:16:13Z</dcterms:created>
  <dcterms:modified xsi:type="dcterms:W3CDTF">2026-07-07T02:30:41Z</dcterms:modified>
</cp:coreProperties>
</file>